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F7E42D-9093-4B28-BC17-8D522D1DE1FC}" type="datetimeFigureOut">
              <a:rPr lang="id-ID" smtClean="0"/>
              <a:t>31/03/2021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B38FEF-0A65-416E-B513-633530E58524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412776"/>
            <a:ext cx="7053064" cy="1828800"/>
          </a:xfrm>
        </p:spPr>
        <p:txBody>
          <a:bodyPr/>
          <a:lstStyle/>
          <a:p>
            <a:r>
              <a:rPr lang="id-ID" dirty="0" smtClean="0"/>
              <a:t>Aktor Politik Perkotaan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Fatih Gama Abisono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0437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&amp; Cakupan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Tujuan: </a:t>
            </a:r>
            <a:r>
              <a:rPr lang="id-ID" dirty="0"/>
              <a:t>m</a:t>
            </a:r>
            <a:r>
              <a:rPr lang="en-US" dirty="0" err="1" smtClean="0"/>
              <a:t>emiliki</a:t>
            </a:r>
            <a:r>
              <a:rPr lang="en-US" dirty="0" smtClean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perkotaan</a:t>
            </a:r>
            <a:r>
              <a:rPr lang="en-US" dirty="0" smtClean="0"/>
              <a:t>.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Cakupan:</a:t>
            </a:r>
            <a:endParaRPr lang="id-ID" dirty="0"/>
          </a:p>
          <a:p>
            <a:pPr marL="0" lvl="0" indent="0">
              <a:buNone/>
            </a:pPr>
            <a:r>
              <a:rPr lang="id-ID" dirty="0" smtClean="0"/>
              <a:t>	-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/>
              <a:t>aktor</a:t>
            </a:r>
            <a:r>
              <a:rPr lang="en-US" dirty="0"/>
              <a:t> 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smtClean="0"/>
              <a:t>informal </a:t>
            </a:r>
            <a:r>
              <a:rPr lang="id-ID" dirty="0" smtClean="0"/>
              <a:t>   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perkotaan</a:t>
            </a:r>
            <a:r>
              <a:rPr lang="id-ID" dirty="0"/>
              <a:t>.</a:t>
            </a:r>
          </a:p>
          <a:p>
            <a:pPr marL="0" lvl="0" indent="0">
              <a:buNone/>
            </a:pPr>
            <a:r>
              <a:rPr lang="id-ID" dirty="0" smtClean="0"/>
              <a:t>         -</a:t>
            </a:r>
            <a:r>
              <a:rPr lang="en-US" dirty="0" smtClean="0"/>
              <a:t>M</a:t>
            </a:r>
            <a:r>
              <a:rPr lang="id-ID" dirty="0"/>
              <a:t>enganalisis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antaraktor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id-ID" dirty="0" smtClean="0"/>
              <a:t>                   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</a:t>
            </a:r>
            <a:r>
              <a:rPr lang="en-US" dirty="0" err="1" smtClean="0"/>
              <a:t>perkotaan</a:t>
            </a:r>
            <a:r>
              <a:rPr lang="id-ID" dirty="0"/>
              <a:t>.</a:t>
            </a:r>
          </a:p>
          <a:p>
            <a:pPr marL="0" indent="0">
              <a:buNone/>
            </a:pPr>
            <a:r>
              <a:rPr lang="id-ID" dirty="0"/>
              <a:t> </a:t>
            </a:r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187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Aktor Politik </a:t>
            </a:r>
            <a:r>
              <a:rPr lang="id-ID" dirty="0" smtClean="0"/>
              <a:t>F</a:t>
            </a:r>
            <a:r>
              <a:rPr lang="id-ID" dirty="0" smtClean="0"/>
              <a:t>ormal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Aktor Politik Formal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intermediary</a:t>
            </a:r>
            <a:r>
              <a:rPr lang="en-US" dirty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  <a:endParaRPr lang="id-ID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DPRD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smtClean="0"/>
              <a:t>formal.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administrator</a:t>
            </a:r>
            <a:r>
              <a:rPr lang="en-US" dirty="0" smtClean="0"/>
              <a:t>.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471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Aktor Politik Informal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Aktor Politik </a:t>
            </a:r>
            <a:r>
              <a:rPr lang="id-ID" dirty="0" smtClean="0"/>
              <a:t>Informal</a:t>
            </a:r>
            <a:endParaRPr lang="id-ID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Preman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orang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</a:t>
            </a:r>
            <a:endParaRPr lang="id-ID" dirty="0"/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Pers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id-ID" dirty="0"/>
              <a:t>sebagai kekuatan kontrol publik.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NGO/LSM &amp; Ormas sebagai kelompok kepentingan sekaligus kekuatan kontrol publik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561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Pola Relasi Antaraktor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Kompetisi</a:t>
            </a:r>
          </a:p>
          <a:p>
            <a:pPr marL="0" indent="0">
              <a:buNone/>
            </a:pPr>
            <a:r>
              <a:rPr lang="id-ID" dirty="0" smtClean="0"/>
              <a:t>      - Contentius/Perseteruan</a:t>
            </a:r>
          </a:p>
          <a:p>
            <a:pPr marL="0" indent="0">
              <a:buNone/>
            </a:pPr>
            <a:r>
              <a:rPr lang="id-ID" dirty="0" smtClean="0"/>
              <a:t>      - Kontestasi</a:t>
            </a:r>
          </a:p>
          <a:p>
            <a:pPr marL="0" indent="0">
              <a:buNone/>
            </a:pPr>
            <a:r>
              <a:rPr lang="id-ID" dirty="0" smtClean="0"/>
              <a:t>      - Konflik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Kerjasama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- Aliansi (Taktis)</a:t>
            </a:r>
          </a:p>
          <a:p>
            <a:pPr marL="0" indent="0">
              <a:buNone/>
            </a:pPr>
            <a:r>
              <a:rPr lang="id-ID" dirty="0" smtClean="0"/>
              <a:t>      - Koalisi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- Kolaborasi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1903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Pertanyaan Penugasan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Bacalah dengan seksama artikel berita yang diberikan.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Tuliskan hasil analisis </a:t>
            </a:r>
            <a:r>
              <a:rPr lang="id-ID" dirty="0" smtClean="0"/>
              <a:t>dalam Essay sepanjang 500-750 kata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Kirimkan Essay ke Portal Akademik</a:t>
            </a:r>
          </a:p>
          <a:p>
            <a:pPr marL="0" indent="0">
              <a:buNone/>
            </a:pPr>
            <a:r>
              <a:rPr lang="id-ID" dirty="0" smtClean="0"/>
              <a:t>Pertanyaan: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Petakan </a:t>
            </a:r>
            <a:r>
              <a:rPr lang="id-ID" dirty="0"/>
              <a:t>aktor-aktor ekonomi dan politik </a:t>
            </a:r>
            <a:r>
              <a:rPr lang="id-ID" dirty="0" smtClean="0"/>
              <a:t>kota baik formal </a:t>
            </a:r>
            <a:r>
              <a:rPr lang="id-ID" dirty="0"/>
              <a:t>dan </a:t>
            </a:r>
            <a:r>
              <a:rPr lang="id-ID" dirty="0" smtClean="0"/>
              <a:t>informal dalam berita itu</a:t>
            </a:r>
            <a:endParaRPr lang="id-ID" dirty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Jelaskan </a:t>
            </a:r>
            <a:r>
              <a:rPr lang="id-ID" dirty="0"/>
              <a:t>bagaimana aktor aktor politik di kota memperjuangkan </a:t>
            </a:r>
            <a:r>
              <a:rPr lang="id-ID" dirty="0" smtClean="0"/>
              <a:t>kepentingannya.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Jelaskan </a:t>
            </a:r>
            <a:r>
              <a:rPr lang="id-ID" dirty="0"/>
              <a:t>bagaimana mereka saling </a:t>
            </a:r>
            <a:r>
              <a:rPr lang="id-ID" dirty="0" smtClean="0"/>
              <a:t>berkompetisi atau </a:t>
            </a:r>
            <a:r>
              <a:rPr lang="id-ID" dirty="0"/>
              <a:t>bekerja </a:t>
            </a:r>
            <a:r>
              <a:rPr lang="id-ID" dirty="0" smtClean="0"/>
              <a:t>sama?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6063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58</TotalTime>
  <Words>163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Aktor Politik Perkotaan</vt:lpstr>
      <vt:lpstr>Tujuan &amp; Cakupan</vt:lpstr>
      <vt:lpstr>Aktor Politik Formal</vt:lpstr>
      <vt:lpstr>Aktor Politik Informal</vt:lpstr>
      <vt:lpstr>Pola Relasi Antaraktor</vt:lpstr>
      <vt:lpstr>Pertanyaan Penugasan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2021-03-30T15:02:41Z</dcterms:created>
  <dcterms:modified xsi:type="dcterms:W3CDTF">2021-03-31T01:07:09Z</dcterms:modified>
</cp:coreProperties>
</file>