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1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5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0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7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2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7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9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1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4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10811-6ADD-4360-8E47-6164AEE4B907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E8449-8FDF-4177-8DF6-6E4543A41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9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90599"/>
          </a:xfrm>
        </p:spPr>
        <p:txBody>
          <a:bodyPr>
            <a:normAutofit/>
          </a:bodyPr>
          <a:lstStyle/>
          <a:p>
            <a:r>
              <a:rPr lang="en-AU" b="1" dirty="0" err="1"/>
              <a:t>Birokrat</a:t>
            </a:r>
            <a:r>
              <a:rPr lang="en-AU" b="1" dirty="0"/>
              <a:t> </a:t>
            </a:r>
            <a:r>
              <a:rPr lang="en-AU" b="1" dirty="0" err="1"/>
              <a:t>Berorientasi</a:t>
            </a:r>
            <a:r>
              <a:rPr lang="en-AU" b="1" dirty="0"/>
              <a:t> </a:t>
            </a:r>
            <a:r>
              <a:rPr lang="en-AU" b="1" dirty="0" smtClean="0"/>
              <a:t>Pelayanan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95400"/>
            <a:ext cx="7772400" cy="52578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Pelayanan yang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diwujudkan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apabila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terdapat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palayanan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mengutamakan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Kultur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penyelenggara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layanan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(SDM) yang </a:t>
            </a:r>
            <a:r>
              <a:rPr lang="en-US" dirty="0" err="1" smtClean="0">
                <a:solidFill>
                  <a:schemeClr val="tx1"/>
                </a:solidFill>
              </a:rPr>
              <a:t>berorientasi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692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 startAt="8"/>
            </a:pPr>
            <a:r>
              <a:rPr lang="en-US" b="1" dirty="0" err="1" smtClean="0"/>
              <a:t>Pemberhentian</a:t>
            </a:r>
            <a:r>
              <a:rPr lang="en-US" b="1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hormat</a:t>
            </a:r>
            <a:endParaRPr lang="en-US" dirty="0" smtClean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- 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sendiri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 </a:t>
            </a:r>
            <a:r>
              <a:rPr lang="en-US" dirty="0" err="1" smtClean="0"/>
              <a:t>perampingan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cakap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rohani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270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92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c.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     -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 /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en-US" dirty="0" err="1" smtClean="0"/>
              <a:t>dihukum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kekuatanhukum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e.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diberhentikan</a:t>
            </a: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     -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 /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Pancasila, UUD 1945, Negara &amp; Pemerintah.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penyelewengan</a:t>
            </a:r>
            <a:r>
              <a:rPr lang="en-US" dirty="0" smtClean="0"/>
              <a:t> 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Pancasila, UUD 1945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menentang</a:t>
            </a:r>
            <a:r>
              <a:rPr lang="en-US" dirty="0" smtClean="0"/>
              <a:t> Negara &amp; Pemerintah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2192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lphaLcPeriod" startAt="6"/>
            </a:pPr>
            <a:r>
              <a:rPr lang="en-US" dirty="0" smtClean="0"/>
              <a:t>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pensiun</a:t>
            </a:r>
            <a:endParaRPr lang="en-US" dirty="0"/>
          </a:p>
          <a:p>
            <a:pPr marL="514350" indent="-514350">
              <a:buFont typeface="+mj-lt"/>
              <a:buAutoNum type="alphaLcPeriod" startAt="7"/>
            </a:pPr>
            <a:r>
              <a:rPr lang="en-US" dirty="0" smtClean="0"/>
              <a:t>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penahanan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disangkakan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endParaRPr lang="en-US" dirty="0" smtClean="0"/>
          </a:p>
          <a:p>
            <a:pPr marL="514350" indent="-514350">
              <a:buFont typeface="+mj-lt"/>
              <a:buAutoNum type="alphaLcPeriod" startAt="7"/>
            </a:pPr>
            <a:r>
              <a:rPr lang="en-US" dirty="0" smtClean="0"/>
              <a:t>Untuk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 </a:t>
            </a:r>
            <a:r>
              <a:rPr lang="en-US" dirty="0" err="1" smtClean="0"/>
              <a:t>maka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penahanan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disangkakan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 ,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/>
              <a:t>.</a:t>
            </a:r>
            <a:endParaRPr lang="en-US" dirty="0" smtClean="0"/>
          </a:p>
          <a:p>
            <a:pPr marL="514350" indent="-514350">
              <a:buFont typeface="+mj-lt"/>
              <a:buAutoNum type="alphaLcPeriod" startAt="7"/>
            </a:pPr>
            <a:endParaRPr lang="en-US" dirty="0" smtClean="0"/>
          </a:p>
          <a:p>
            <a:pPr marL="514350" indent="-514350">
              <a:buFont typeface="+mj-lt"/>
              <a:buAutoNum type="alphaLcPeriod" startAt="7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92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7921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Manajemen SDM yang </a:t>
            </a:r>
            <a:r>
              <a:rPr lang="en-US" sz="3200" b="1" dirty="0" err="1" smtClean="0"/>
              <a:t>berorientasi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kepentingan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pengguna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jasa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334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Model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b="1" dirty="0" err="1" smtClean="0"/>
              <a:t>Birokrasi</a:t>
            </a:r>
            <a:r>
              <a:rPr lang="en-US" b="1" dirty="0" smtClean="0"/>
              <a:t> (Weber) Pendekatan </a:t>
            </a:r>
            <a:r>
              <a:rPr lang="en-US" b="1" dirty="0" err="1" smtClean="0"/>
              <a:t>berorientasi</a:t>
            </a:r>
            <a:r>
              <a:rPr lang="en-US" b="1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ciri</a:t>
            </a:r>
            <a:r>
              <a:rPr lang="en-US" b="1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Pegawai orang yang </a:t>
            </a:r>
            <a:r>
              <a:rPr lang="en-US" dirty="0" err="1" smtClean="0"/>
              <a:t>mumpuni</a:t>
            </a:r>
            <a:r>
              <a:rPr lang="en-US" dirty="0" smtClean="0"/>
              <a:t> /</a:t>
            </a:r>
            <a:r>
              <a:rPr lang="en-US" dirty="0" err="1" smtClean="0"/>
              <a:t>ahli</a:t>
            </a:r>
            <a:r>
              <a:rPr lang="en-US" dirty="0" smtClean="0"/>
              <a:t> di </a:t>
            </a:r>
            <a:r>
              <a:rPr lang="en-US" dirty="0" err="1" smtClean="0"/>
              <a:t>bidangnya</a:t>
            </a:r>
            <a:r>
              <a:rPr lang="en-US" dirty="0" smtClean="0"/>
              <a:t> (</a:t>
            </a:r>
            <a:r>
              <a:rPr lang="en-US" dirty="0" err="1" smtClean="0"/>
              <a:t>khusus</a:t>
            </a:r>
            <a:r>
              <a:rPr lang="en-US" dirty="0" smtClean="0"/>
              <a:t> ASN)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Hirarkhi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spesialisasi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Kedinasan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ditaati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kaku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egatan</a:t>
            </a:r>
            <a:r>
              <a:rPr lang="en-US" dirty="0" smtClean="0"/>
              <a:t> </a:t>
            </a:r>
            <a:r>
              <a:rPr lang="en-US" dirty="0" err="1" smtClean="0"/>
              <a:t>adminstrasi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terdokumentasikan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Dalam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biroktat</a:t>
            </a:r>
            <a:r>
              <a:rPr lang="en-US" dirty="0" smtClean="0"/>
              <a:t> (ASN)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yang  </a:t>
            </a:r>
            <a:r>
              <a:rPr lang="en-US" dirty="0" err="1" smtClean="0"/>
              <a:t>berpikir</a:t>
            </a:r>
            <a:r>
              <a:rPr lang="en-US" dirty="0" smtClean="0"/>
              <a:t>, </a:t>
            </a:r>
            <a:r>
              <a:rPr lang="en-US" dirty="0" err="1" smtClean="0"/>
              <a:t>mengkoordinir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adalah top </a:t>
            </a:r>
            <a:r>
              <a:rPr lang="en-US" dirty="0" err="1" smtClean="0"/>
              <a:t>manajer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/</a:t>
            </a:r>
            <a:r>
              <a:rPr lang="en-US" dirty="0" err="1" smtClean="0"/>
              <a:t>birokrat</a:t>
            </a:r>
            <a:r>
              <a:rPr lang="en-US" dirty="0" smtClean="0"/>
              <a:t>/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011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943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100" b="1" dirty="0" smtClean="0"/>
              <a:t>2</a:t>
            </a:r>
            <a:r>
              <a:rPr lang="en-US" sz="4100" b="1" dirty="0" smtClean="0"/>
              <a:t>.</a:t>
            </a:r>
            <a:r>
              <a:rPr lang="en-US" sz="4100" b="1" dirty="0"/>
              <a:t> </a:t>
            </a:r>
            <a:r>
              <a:rPr lang="en-US" sz="4100" b="1" dirty="0" smtClean="0"/>
              <a:t>Pendekatan yang </a:t>
            </a:r>
            <a:r>
              <a:rPr lang="en-US" sz="4100" b="1" dirty="0" err="1"/>
              <a:t>berorientasi</a:t>
            </a:r>
            <a:r>
              <a:rPr lang="en-US" sz="4100" dirty="0" smtClean="0"/>
              <a:t> </a:t>
            </a:r>
            <a:r>
              <a:rPr lang="en-US" sz="4100" b="1" i="1" dirty="0" smtClean="0"/>
              <a:t>Involvement</a:t>
            </a:r>
          </a:p>
          <a:p>
            <a:endParaRPr lang="en-US" sz="3400" dirty="0" smtClean="0"/>
          </a:p>
          <a:p>
            <a:r>
              <a:rPr lang="en-US" sz="3400" dirty="0" smtClean="0"/>
              <a:t>Dalam </a:t>
            </a:r>
            <a:r>
              <a:rPr lang="en-US" sz="3400" dirty="0" err="1" smtClean="0"/>
              <a:t>pendekatan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pekerja</a:t>
            </a:r>
            <a:r>
              <a:rPr lang="en-US" sz="3400" dirty="0" smtClean="0"/>
              <a:t> /</a:t>
            </a:r>
            <a:r>
              <a:rPr lang="en-US" sz="3400" dirty="0" err="1" smtClean="0"/>
              <a:t>karyawan</a:t>
            </a:r>
            <a:r>
              <a:rPr lang="en-US" sz="3400" dirty="0" smtClean="0"/>
              <a:t> </a:t>
            </a:r>
            <a:r>
              <a:rPr lang="en-US" sz="3400" dirty="0" err="1" smtClean="0"/>
              <a:t>diberi</a:t>
            </a:r>
            <a:r>
              <a:rPr lang="en-US" sz="3400" dirty="0" smtClean="0"/>
              <a:t> </a:t>
            </a:r>
            <a:r>
              <a:rPr lang="en-US" sz="3400" dirty="0" err="1" smtClean="0"/>
              <a:t>wewenang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memecahkan</a:t>
            </a:r>
            <a:r>
              <a:rPr lang="en-US" sz="3400" dirty="0" smtClean="0"/>
              <a:t> </a:t>
            </a:r>
            <a:r>
              <a:rPr lang="en-US" sz="3400" dirty="0" err="1" smtClean="0"/>
              <a:t>masalah</a:t>
            </a:r>
            <a:r>
              <a:rPr lang="en-US" sz="3400" dirty="0" smtClean="0"/>
              <a:t> </a:t>
            </a:r>
            <a:r>
              <a:rPr lang="en-US" sz="3400" dirty="0" err="1" smtClean="0"/>
              <a:t>dengan</a:t>
            </a:r>
            <a:r>
              <a:rPr lang="en-US" sz="3400" dirty="0" smtClean="0"/>
              <a:t> </a:t>
            </a:r>
            <a:r>
              <a:rPr lang="en-US" sz="3400" dirty="0" err="1" smtClean="0"/>
              <a:t>kreatif</a:t>
            </a:r>
            <a:r>
              <a:rPr lang="en-US" sz="3400" dirty="0" smtClean="0"/>
              <a:t>, </a:t>
            </a:r>
            <a:r>
              <a:rPr lang="en-US" sz="3400" dirty="0" err="1" smtClean="0"/>
              <a:t>inovatif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efektif</a:t>
            </a:r>
            <a:r>
              <a:rPr lang="en-US" sz="3400" dirty="0" smtClean="0"/>
              <a:t>. </a:t>
            </a:r>
          </a:p>
          <a:p>
            <a:r>
              <a:rPr lang="en-US" sz="3400" dirty="0" smtClean="0"/>
              <a:t>Para </a:t>
            </a:r>
            <a:r>
              <a:rPr lang="en-US" sz="3400" dirty="0" err="1" smtClean="0"/>
              <a:t>pekerja</a:t>
            </a:r>
            <a:r>
              <a:rPr lang="en-US" sz="3400" dirty="0" smtClean="0"/>
              <a:t>/</a:t>
            </a:r>
            <a:r>
              <a:rPr lang="en-US" sz="3400" dirty="0" err="1" smtClean="0"/>
              <a:t>birokrat</a:t>
            </a:r>
            <a:r>
              <a:rPr lang="en-US" sz="3400" dirty="0" smtClean="0"/>
              <a:t> </a:t>
            </a:r>
            <a:r>
              <a:rPr lang="en-US" sz="3400" dirty="0" err="1" smtClean="0"/>
              <a:t>sering</a:t>
            </a:r>
            <a:r>
              <a:rPr lang="en-US" sz="3400" dirty="0" smtClean="0"/>
              <a:t> </a:t>
            </a:r>
            <a:r>
              <a:rPr lang="en-US" sz="3400" dirty="0" err="1" smtClean="0"/>
              <a:t>diminta</a:t>
            </a:r>
            <a:r>
              <a:rPr lang="en-US" sz="3400" dirty="0" smtClean="0"/>
              <a:t> saran </a:t>
            </a:r>
            <a:r>
              <a:rPr lang="en-US" sz="3400" dirty="0" err="1" smtClean="0"/>
              <a:t>dalam</a:t>
            </a:r>
            <a:r>
              <a:rPr lang="en-US" sz="3400" dirty="0" smtClean="0"/>
              <a:t> </a:t>
            </a:r>
            <a:r>
              <a:rPr lang="en-US" sz="3400" dirty="0" err="1" smtClean="0"/>
              <a:t>pengembangan</a:t>
            </a:r>
            <a:r>
              <a:rPr lang="en-US" sz="3400" dirty="0" smtClean="0"/>
              <a:t> </a:t>
            </a:r>
            <a:r>
              <a:rPr lang="en-US" sz="3400" dirty="0" err="1" smtClean="0"/>
              <a:t>produk</a:t>
            </a:r>
            <a:r>
              <a:rPr lang="en-US" sz="3400" dirty="0"/>
              <a:t> </a:t>
            </a:r>
            <a:r>
              <a:rPr lang="en-US" sz="3400" dirty="0" err="1" smtClean="0"/>
              <a:t>atau</a:t>
            </a:r>
            <a:r>
              <a:rPr lang="en-US" sz="3400" dirty="0" smtClean="0"/>
              <a:t> </a:t>
            </a:r>
            <a:r>
              <a:rPr lang="en-US" sz="3400" dirty="0" err="1" smtClean="0"/>
              <a:t>jasa</a:t>
            </a:r>
            <a:r>
              <a:rPr lang="en-US" sz="3400" dirty="0" smtClean="0"/>
              <a:t> </a:t>
            </a:r>
            <a:r>
              <a:rPr lang="en-US" sz="3400" dirty="0" err="1" smtClean="0"/>
              <a:t>pelayanan</a:t>
            </a:r>
            <a:r>
              <a:rPr lang="en-US" sz="3400" dirty="0"/>
              <a:t> </a:t>
            </a:r>
            <a:r>
              <a:rPr lang="en-US" sz="3400" dirty="0" smtClean="0"/>
              <a:t>yang </a:t>
            </a:r>
            <a:r>
              <a:rPr lang="en-US" sz="3400" dirty="0" err="1" smtClean="0"/>
              <a:t>baru</a:t>
            </a:r>
            <a:r>
              <a:rPr lang="en-US" sz="3400" dirty="0" smtClean="0"/>
              <a:t>. </a:t>
            </a:r>
          </a:p>
          <a:p>
            <a:pPr marL="0" indent="0">
              <a:buNone/>
            </a:pPr>
            <a:r>
              <a:rPr lang="en-US" sz="3400" b="1" dirty="0" err="1" smtClean="0"/>
              <a:t>Keuntungannya</a:t>
            </a:r>
            <a:r>
              <a:rPr lang="en-US" sz="3400" b="1" dirty="0" smtClean="0"/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/>
              <a:t>Kebutuhan</a:t>
            </a:r>
            <a:r>
              <a:rPr lang="en-US" sz="3400" b="1" dirty="0" smtClean="0"/>
              <a:t> </a:t>
            </a:r>
            <a:r>
              <a:rPr lang="en-US" sz="3400" dirty="0" err="1" smtClean="0"/>
              <a:t>pelanggan</a:t>
            </a:r>
            <a:r>
              <a:rPr lang="en-US" sz="3400" dirty="0" smtClean="0"/>
              <a:t> </a:t>
            </a:r>
            <a:r>
              <a:rPr lang="en-US" sz="3400" dirty="0" err="1" smtClean="0"/>
              <a:t>direspon</a:t>
            </a:r>
            <a:r>
              <a:rPr lang="en-US" sz="3400" dirty="0" smtClean="0"/>
              <a:t> </a:t>
            </a:r>
            <a:r>
              <a:rPr lang="en-US" sz="3400" dirty="0" err="1" smtClean="0"/>
              <a:t>dengan</a:t>
            </a:r>
            <a:r>
              <a:rPr lang="en-US" sz="3400" dirty="0" smtClean="0"/>
              <a:t> </a:t>
            </a:r>
            <a:r>
              <a:rPr lang="en-US" sz="3400" dirty="0" err="1" smtClean="0"/>
              <a:t>cepat</a:t>
            </a:r>
            <a:endParaRPr lang="en-US" sz="3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/>
              <a:t>Pekerja</a:t>
            </a:r>
            <a:r>
              <a:rPr lang="en-US" sz="3400" dirty="0" smtClean="0"/>
              <a:t> /</a:t>
            </a:r>
            <a:r>
              <a:rPr lang="en-US" sz="3400" dirty="0" err="1" smtClean="0"/>
              <a:t>birokrat</a:t>
            </a:r>
            <a:r>
              <a:rPr lang="en-US" sz="3400" dirty="0" smtClean="0"/>
              <a:t> </a:t>
            </a:r>
            <a:r>
              <a:rPr lang="en-US" sz="3400" dirty="0" err="1" smtClean="0"/>
              <a:t>lebih</a:t>
            </a:r>
            <a:r>
              <a:rPr lang="en-US" sz="3400" dirty="0" smtClean="0"/>
              <a:t> </a:t>
            </a:r>
            <a:r>
              <a:rPr lang="en-US" sz="3400" dirty="0" err="1" smtClean="0"/>
              <a:t>percaya</a:t>
            </a:r>
            <a:r>
              <a:rPr lang="en-US" sz="3400" dirty="0" smtClean="0"/>
              <a:t> </a:t>
            </a:r>
            <a:r>
              <a:rPr lang="en-US" sz="3400" dirty="0" err="1" smtClean="0"/>
              <a:t>diri</a:t>
            </a:r>
            <a:endParaRPr lang="en-US" sz="3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/>
              <a:t> </a:t>
            </a:r>
            <a:r>
              <a:rPr lang="en-US" sz="3400" dirty="0" err="1" smtClean="0"/>
              <a:t>Pekerja</a:t>
            </a:r>
            <a:r>
              <a:rPr lang="en-US" sz="3400" dirty="0" smtClean="0"/>
              <a:t> /</a:t>
            </a:r>
            <a:r>
              <a:rPr lang="en-US" sz="3400" dirty="0" err="1" smtClean="0"/>
              <a:t>birokrat</a:t>
            </a:r>
            <a:r>
              <a:rPr lang="en-US" sz="3400" dirty="0" smtClean="0"/>
              <a:t> </a:t>
            </a:r>
            <a:r>
              <a:rPr lang="en-US" sz="3400" dirty="0" err="1" smtClean="0"/>
              <a:t>akan</a:t>
            </a:r>
            <a:r>
              <a:rPr lang="en-US" sz="3400" dirty="0" smtClean="0"/>
              <a:t> </a:t>
            </a:r>
            <a:r>
              <a:rPr lang="en-US" sz="3400" dirty="0" err="1" smtClean="0"/>
              <a:t>berinteraksi</a:t>
            </a:r>
            <a:r>
              <a:rPr lang="en-US" sz="3400" dirty="0" smtClean="0"/>
              <a:t> </a:t>
            </a:r>
            <a:r>
              <a:rPr lang="en-US" sz="3400" dirty="0" err="1" smtClean="0"/>
              <a:t>dengan</a:t>
            </a:r>
            <a:r>
              <a:rPr lang="en-US" sz="3400" dirty="0" smtClean="0"/>
              <a:t> </a:t>
            </a:r>
            <a:r>
              <a:rPr lang="en-US" sz="3400" dirty="0" err="1" smtClean="0"/>
              <a:t>pengguna</a:t>
            </a:r>
            <a:r>
              <a:rPr lang="en-US" sz="3400" dirty="0" smtClean="0"/>
              <a:t> </a:t>
            </a:r>
            <a:r>
              <a:rPr lang="en-US" sz="3400" dirty="0" err="1" smtClean="0"/>
              <a:t>jasa</a:t>
            </a:r>
            <a:r>
              <a:rPr lang="en-US" sz="3400" dirty="0" smtClean="0"/>
              <a:t>/</a:t>
            </a:r>
            <a:r>
              <a:rPr lang="en-US" sz="3400" dirty="0" err="1" smtClean="0"/>
              <a:t>konsumen</a:t>
            </a:r>
            <a:r>
              <a:rPr lang="en-US" sz="3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/>
              <a:t> Ide-ide </a:t>
            </a:r>
            <a:r>
              <a:rPr lang="en-US" sz="3400" dirty="0" err="1" smtClean="0"/>
              <a:t>inovatif</a:t>
            </a:r>
            <a:r>
              <a:rPr lang="en-US" sz="3400" dirty="0" smtClean="0"/>
              <a:t> </a:t>
            </a:r>
            <a:r>
              <a:rPr lang="en-US" sz="3400" dirty="0" err="1" smtClean="0"/>
              <a:t>pelayanan</a:t>
            </a:r>
            <a:r>
              <a:rPr lang="en-US" sz="3400" dirty="0" smtClean="0"/>
              <a:t> </a:t>
            </a:r>
            <a:r>
              <a:rPr lang="en-US" sz="3400" dirty="0" err="1" smtClean="0"/>
              <a:t>akan</a:t>
            </a:r>
            <a:r>
              <a:rPr lang="en-US" sz="3400" dirty="0" smtClean="0"/>
              <a:t> </a:t>
            </a:r>
            <a:r>
              <a:rPr lang="en-US" sz="3400" dirty="0" err="1" smtClean="0"/>
              <a:t>muncul</a:t>
            </a:r>
            <a:r>
              <a:rPr lang="en-US" sz="3400" dirty="0" smtClean="0"/>
              <a:t>. 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/>
              <a:t>Media </a:t>
            </a:r>
            <a:r>
              <a:rPr lang="en-US" sz="3400" dirty="0" err="1" smtClean="0"/>
              <a:t>promotif</a:t>
            </a:r>
            <a:r>
              <a:rPr lang="en-US" sz="3400" dirty="0" smtClean="0"/>
              <a:t> </a:t>
            </a:r>
            <a:r>
              <a:rPr lang="en-US" sz="3400" dirty="0" err="1" smtClean="0"/>
              <a:t>pelanggan</a:t>
            </a:r>
            <a:r>
              <a:rPr lang="en-US" sz="3400" dirty="0" smtClean="0"/>
              <a:t> yang </a:t>
            </a:r>
            <a:r>
              <a:rPr lang="en-US" sz="3400" dirty="0" err="1" smtClean="0"/>
              <a:t>puas</a:t>
            </a:r>
            <a:r>
              <a:rPr lang="en-US" sz="3400" dirty="0" smtClean="0"/>
              <a:t> </a:t>
            </a:r>
            <a:r>
              <a:rPr lang="en-US" sz="3400" dirty="0" err="1" smtClean="0"/>
              <a:t>cerita</a:t>
            </a:r>
            <a:r>
              <a:rPr lang="en-US" sz="3400" dirty="0" smtClean="0"/>
              <a:t> </a:t>
            </a:r>
            <a:r>
              <a:rPr lang="en-US" sz="3400" dirty="0" err="1" smtClean="0"/>
              <a:t>pada</a:t>
            </a:r>
            <a:r>
              <a:rPr lang="en-US" sz="3400" dirty="0" smtClean="0"/>
              <a:t> orang lain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/>
              <a:t>Hasil</a:t>
            </a:r>
            <a:r>
              <a:rPr lang="en-US" sz="3400" dirty="0" smtClean="0"/>
              <a:t> survey </a:t>
            </a:r>
            <a:r>
              <a:rPr lang="en-US" sz="3400" dirty="0" err="1" smtClean="0"/>
              <a:t>dengan</a:t>
            </a:r>
            <a:r>
              <a:rPr lang="en-US" sz="3400" dirty="0" smtClean="0"/>
              <a:t> </a:t>
            </a:r>
            <a:r>
              <a:rPr lang="en-US" sz="3400" dirty="0" err="1" smtClean="0"/>
              <a:t>pendekatan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berhasil</a:t>
            </a:r>
            <a:r>
              <a:rPr lang="en-US" sz="3400" dirty="0" smtClean="0"/>
              <a:t> </a:t>
            </a:r>
            <a:r>
              <a:rPr lang="en-US" sz="3400" dirty="0" err="1" smtClean="0"/>
              <a:t>menaikkan</a:t>
            </a:r>
            <a:r>
              <a:rPr lang="en-US" sz="3400" dirty="0" smtClean="0"/>
              <a:t> </a:t>
            </a:r>
            <a:r>
              <a:rPr lang="en-US" sz="3400" dirty="0" err="1" smtClean="0"/>
              <a:t>prodoktivitas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efektivitas</a:t>
            </a:r>
            <a:r>
              <a:rPr lang="en-US" sz="3400" dirty="0" smtClean="0"/>
              <a:t> </a:t>
            </a:r>
            <a:r>
              <a:rPr lang="en-US" sz="3400" dirty="0" err="1" smtClean="0"/>
              <a:t>organisasi</a:t>
            </a:r>
            <a:r>
              <a:rPr lang="en-US" sz="3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sz="34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418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b="1" dirty="0" smtClean="0"/>
              <a:t>Pendekatan </a:t>
            </a:r>
            <a:r>
              <a:rPr lang="en-US" sz="2800" b="1" dirty="0" err="1" smtClean="0"/>
              <a:t>Kontingensi</a:t>
            </a:r>
            <a:r>
              <a:rPr lang="en-US" sz="2800" b="1" dirty="0" smtClean="0"/>
              <a:t>/ </a:t>
            </a:r>
            <a:r>
              <a:rPr lang="en-US" sz="2800" b="1" dirty="0" err="1" smtClean="0"/>
              <a:t>Pemberdayaan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Karyawan</a:t>
            </a:r>
            <a:r>
              <a:rPr lang="en-US" sz="2800" b="1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Menggunaka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bisnis</a:t>
            </a:r>
            <a:r>
              <a:rPr lang="en-US" sz="2800" dirty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jasa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klien</a:t>
            </a:r>
            <a:r>
              <a:rPr lang="en-US" sz="2800" dirty="0" smtClean="0"/>
              <a:t> raja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/</a:t>
            </a:r>
            <a:r>
              <a:rPr lang="en-US" sz="2800" dirty="0" err="1" smtClean="0"/>
              <a:t>punya</a:t>
            </a:r>
            <a:r>
              <a:rPr lang="en-US" sz="2800" dirty="0" smtClean="0"/>
              <a:t> </a:t>
            </a:r>
            <a:r>
              <a:rPr lang="en-US" sz="2800" dirty="0" err="1" smtClean="0"/>
              <a:t>ikatan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jasa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klien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Pemanfaatan</a:t>
            </a:r>
            <a:r>
              <a:rPr lang="en-US" sz="2800" dirty="0"/>
              <a:t> </a:t>
            </a:r>
            <a:r>
              <a:rPr lang="en-US" sz="2800" dirty="0" err="1" smtClean="0"/>
              <a:t>teknologi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bisnis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Jenis</a:t>
            </a:r>
            <a:r>
              <a:rPr lang="en-US" sz="2800" dirty="0" smtClean="0"/>
              <a:t> orang yang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.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029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600" b="1" dirty="0" smtClean="0"/>
              <a:t>Kebijakan Manajemen SDM (ASN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Kebijakan Manajemen SDM (ASN)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 43 </a:t>
            </a:r>
            <a:r>
              <a:rPr lang="en-US" dirty="0" err="1" smtClean="0"/>
              <a:t>Th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UU N0 8 </a:t>
            </a:r>
            <a:r>
              <a:rPr lang="en-US" dirty="0" err="1" smtClean="0"/>
              <a:t>th</a:t>
            </a:r>
            <a:r>
              <a:rPr lang="en-US" dirty="0" smtClean="0"/>
              <a:t> 1974</a:t>
            </a:r>
          </a:p>
          <a:p>
            <a:r>
              <a:rPr lang="en-US" dirty="0" smtClean="0"/>
              <a:t>Dalam </a:t>
            </a:r>
            <a:r>
              <a:rPr lang="en-US" dirty="0" err="1" smtClean="0"/>
              <a:t>bab</a:t>
            </a:r>
            <a:r>
              <a:rPr lang="en-US" dirty="0" smtClean="0"/>
              <a:t> I </a:t>
            </a:r>
            <a:r>
              <a:rPr lang="en-US" dirty="0" err="1" smtClean="0"/>
              <a:t>ayat</a:t>
            </a:r>
            <a:r>
              <a:rPr lang="en-US" dirty="0" smtClean="0"/>
              <a:t> 1 Fungsi manajemen Pegawai </a:t>
            </a:r>
            <a:r>
              <a:rPr lang="en-US" dirty="0" err="1" smtClean="0"/>
              <a:t>Negeri</a:t>
            </a:r>
            <a:r>
              <a:rPr lang="en-US" dirty="0" smtClean="0"/>
              <a:t> (ASN)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Perencanaan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Pengadaan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kualitas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Penempatan.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Promosi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Penggajian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</a:t>
            </a:r>
            <a:r>
              <a:rPr lang="en-US" dirty="0" err="1" smtClean="0"/>
              <a:t>esejahteraan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emberhentian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138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Perencanaan 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formasi</a:t>
            </a:r>
            <a:r>
              <a:rPr lang="en-US" dirty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b="1" dirty="0" err="1" smtClean="0"/>
              <a:t>Pengadaan</a:t>
            </a:r>
            <a:r>
              <a:rPr lang="en-US" b="1" dirty="0" smtClean="0"/>
              <a:t>: </a:t>
            </a:r>
            <a:r>
              <a:rPr lang="en-US" dirty="0" err="1" smtClean="0"/>
              <a:t>pengangkatan</a:t>
            </a:r>
            <a:r>
              <a:rPr lang="en-US" dirty="0" smtClean="0"/>
              <a:t>,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/>
              <a:t> </a:t>
            </a:r>
            <a:r>
              <a:rPr lang="en-US" dirty="0" smtClean="0"/>
              <a:t>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RI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melamar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syarat-syarat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b="1" dirty="0" smtClean="0"/>
              <a:t>Pengembangan </a:t>
            </a:r>
            <a:r>
              <a:rPr lang="en-US" b="1" dirty="0" err="1" smtClean="0"/>
              <a:t>kualitas</a:t>
            </a:r>
            <a:r>
              <a:rPr lang="en-US" b="1" dirty="0" smtClean="0"/>
              <a:t>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penyelenggaraan pendidikan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</a:t>
            </a:r>
            <a:r>
              <a:rPr lang="en-US" b="1" dirty="0" smtClean="0"/>
              <a:t>  </a:t>
            </a:r>
            <a:r>
              <a:rPr lang="en-US" dirty="0" smtClean="0"/>
              <a:t>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pengabdian</a:t>
            </a:r>
            <a:r>
              <a:rPr lang="en-US" dirty="0" smtClean="0"/>
              <a:t>, </a:t>
            </a:r>
            <a:r>
              <a:rPr lang="en-US" dirty="0" err="1" smtClean="0"/>
              <a:t>mutu</a:t>
            </a:r>
            <a:r>
              <a:rPr lang="en-US" dirty="0" smtClean="0"/>
              <a:t>, </a:t>
            </a:r>
            <a:r>
              <a:rPr lang="en-US" dirty="0" err="1" smtClean="0"/>
              <a:t>keahlian</a:t>
            </a:r>
            <a:r>
              <a:rPr lang="en-US" dirty="0" smtClean="0"/>
              <a:t>,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.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Pemerintah. 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0429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5" y="274638"/>
            <a:ext cx="8243455" cy="473507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486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Penempatan</a:t>
            </a:r>
            <a:r>
              <a:rPr lang="en-US" b="1" dirty="0"/>
              <a:t>:</a:t>
            </a:r>
            <a:r>
              <a:rPr lang="en-US" b="1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kedinasan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,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err="1" smtClean="0"/>
              <a:t>Promosi</a:t>
            </a:r>
            <a:r>
              <a:rPr lang="en-US" b="1" dirty="0" smtClean="0"/>
              <a:t>: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obyektivitas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prestai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Untuk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kedinasan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270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6. </a:t>
            </a:r>
            <a:r>
              <a:rPr lang="en-US" b="1" dirty="0" err="1" smtClean="0"/>
              <a:t>Penggajian</a:t>
            </a:r>
            <a:r>
              <a:rPr lang="en-US" b="1" dirty="0" smtClean="0"/>
              <a:t>: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penggajian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Setiap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tanggungjawabnya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Gaji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Gaji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dientukan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Pemerintah. </a:t>
            </a:r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4885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b="1" dirty="0" err="1" smtClean="0"/>
              <a:t>Kesejahteraan</a:t>
            </a:r>
            <a:r>
              <a:rPr lang="en-US" b="1" dirty="0"/>
              <a:t> </a:t>
            </a:r>
            <a:r>
              <a:rPr lang="en-US" b="1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Untuk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kegairahan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Usaha </a:t>
            </a:r>
            <a:r>
              <a:rPr lang="en-US" dirty="0" err="1" smtClean="0"/>
              <a:t>kesejahteraan</a:t>
            </a:r>
            <a:r>
              <a:rPr lang="en-US" dirty="0" smtClean="0"/>
              <a:t> meliputi program </a:t>
            </a:r>
            <a:r>
              <a:rPr lang="en-US" dirty="0" err="1" smtClean="0"/>
              <a:t>pensiun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tabungan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, </a:t>
            </a:r>
            <a:r>
              <a:rPr lang="en-US" dirty="0" err="1" smtClean="0"/>
              <a:t>asuransi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tabungan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Untuk </a:t>
            </a:r>
            <a:r>
              <a:rPr lang="en-US" dirty="0" err="1" smtClean="0"/>
              <a:t>kesejahteraan</a:t>
            </a:r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iuran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penghasilannya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Untuk program </a:t>
            </a:r>
            <a:r>
              <a:rPr lang="en-US" dirty="0" err="1" smtClean="0"/>
              <a:t>pensiun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asuransi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menanggung</a:t>
            </a:r>
            <a:r>
              <a:rPr lang="en-US" dirty="0" smtClean="0"/>
              <a:t> </a:t>
            </a:r>
            <a:r>
              <a:rPr lang="en-US" dirty="0" err="1" smtClean="0"/>
              <a:t>subsidi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iuran</a:t>
            </a:r>
            <a:r>
              <a:rPr lang="en-US" dirty="0" smtClean="0"/>
              <a:t> </a:t>
            </a:r>
            <a:r>
              <a:rPr lang="en-US" dirty="0" err="1" smtClean="0"/>
              <a:t>besarannya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Pemerintah.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(ASN)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keluarganya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0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815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Birokrat Berorientasi Pelayanan</vt:lpstr>
      <vt:lpstr>Manajemen SDM yang berorientasi kepentingan pengguna jasa</vt:lpstr>
      <vt:lpstr>Lanjutan </vt:lpstr>
      <vt:lpstr>Lanjutan </vt:lpstr>
      <vt:lpstr>Kebijakan Manajemen SDM (ASN)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Birokrat Berorientasi Pelayanan</dc:title>
  <dc:creator>asus</dc:creator>
  <cp:lastModifiedBy>asus</cp:lastModifiedBy>
  <cp:revision>19</cp:revision>
  <dcterms:created xsi:type="dcterms:W3CDTF">2020-11-23T03:35:05Z</dcterms:created>
  <dcterms:modified xsi:type="dcterms:W3CDTF">2020-11-23T07:03:02Z</dcterms:modified>
</cp:coreProperties>
</file>